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60" r:id="rId5"/>
    <p:sldId id="262" r:id="rId6"/>
    <p:sldId id="257" r:id="rId7"/>
    <p:sldId id="258" r:id="rId8"/>
    <p:sldId id="25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1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0"/>
            <a:ext cx="12275185" cy="66408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773430"/>
            <a:ext cx="11193780" cy="53111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1101090"/>
            <a:ext cx="8122920" cy="46558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91440"/>
            <a:ext cx="97536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25730"/>
            <a:ext cx="9944100" cy="66065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0" y="365760"/>
            <a:ext cx="9715500" cy="6126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230" y="457200"/>
            <a:ext cx="1079754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95250"/>
            <a:ext cx="98679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09550"/>
            <a:ext cx="9448800" cy="6438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9740" y="201930"/>
            <a:ext cx="8732520" cy="64541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7410" y="419100"/>
            <a:ext cx="791718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46355"/>
            <a:ext cx="11970385" cy="66370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280" y="194310"/>
            <a:ext cx="9235440" cy="64693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230" y="175260"/>
            <a:ext cx="10035540" cy="65074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0" y="205740"/>
            <a:ext cx="7505700" cy="6446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430530"/>
            <a:ext cx="9296400" cy="59969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240" y="243840"/>
            <a:ext cx="9113520" cy="63703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010" y="476250"/>
            <a:ext cx="8983980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6880" y="594360"/>
            <a:ext cx="877824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210" y="201930"/>
            <a:ext cx="9593580" cy="64541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280" y="167640"/>
            <a:ext cx="9235440" cy="65227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990" y="148590"/>
            <a:ext cx="10066020" cy="65608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30" y="304165"/>
            <a:ext cx="11419205" cy="57702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360" y="247650"/>
            <a:ext cx="8717280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175260"/>
            <a:ext cx="8869680" cy="65074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0" y="297180"/>
            <a:ext cx="8801100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213360"/>
            <a:ext cx="10858500" cy="6431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213360"/>
            <a:ext cx="10896600" cy="6431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80" y="129540"/>
            <a:ext cx="11140440" cy="65989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890" y="114300"/>
            <a:ext cx="10904220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384810"/>
            <a:ext cx="10355580" cy="60883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790" y="137160"/>
            <a:ext cx="869442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175260"/>
            <a:ext cx="11353800" cy="6507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44780"/>
            <a:ext cx="12237720" cy="65684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" y="99060"/>
            <a:ext cx="11856720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94310"/>
            <a:ext cx="10972800" cy="64693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224790"/>
            <a:ext cx="11254740" cy="64084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0" y="137160"/>
            <a:ext cx="1245870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476250"/>
            <a:ext cx="11912600" cy="5989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449580"/>
            <a:ext cx="11513820" cy="5958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74295"/>
            <a:ext cx="12053570" cy="5972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840" y="506730"/>
            <a:ext cx="10942320" cy="58445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" y="727710"/>
            <a:ext cx="11971020" cy="54025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TU4MWRlZDNlN2ZiNmY2NjhjZjMxMWNkM2NjMjVkOT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胡永凤</dc:creator>
  <cp:lastModifiedBy>胡永凤</cp:lastModifiedBy>
  <cp:revision>22</cp:revision>
  <dcterms:created xsi:type="dcterms:W3CDTF">2023-08-09T12:44:00Z</dcterms:created>
  <dcterms:modified xsi:type="dcterms:W3CDTF">2024-11-12T03:16:56Z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2052-12.1.0.18608</vt:lpwstr>
  </property>
</Properties>
</file>